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3" r:id="rId9"/>
    <p:sldId id="264" r:id="rId10"/>
    <p:sldId id="265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181" autoAdjust="0"/>
    <p:restoredTop sz="94660"/>
  </p:normalViewPr>
  <p:slideViewPr>
    <p:cSldViewPr snapToGrid="0">
      <p:cViewPr varScale="1">
        <p:scale>
          <a:sx n="65" d="100"/>
          <a:sy n="65" d="100"/>
        </p:scale>
        <p:origin x="67" y="5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32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946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417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682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592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51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5566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542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740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871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15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C4ECE-93E6-42C5-9286-2FC7193AAC82}" type="datetimeFigureOut">
              <a:rPr lang="ko-KR" altLang="en-US" smtClean="0"/>
              <a:t>2016-08-28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4522D-F64B-4E9B-8DB0-30F223EDD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484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jaminn/luck/blob/master/static/javascripts/asdf_main.js" TargetMode="External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jaminn/luck/blob/master/static/javascripts/asdf_main.js" TargetMode="External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html5rocks.com/en/" TargetMode="Externa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quizlet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quizlet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quizlet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minn/luck/blob/master/static/javascripts/asdf_main.j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minn/luck/blob/master/static/javascripts/asdf_main.j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3.xml"/><Relationship Id="rId5" Type="http://schemas.openxmlformats.org/officeDocument/2006/relationships/slide" Target="slide9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hyperlink" Target="http://goo.gl/r5IqU1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slide" Target="slide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코디네이션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프로잭트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err="1" smtClean="0"/>
              <a:t>Github</a:t>
            </a:r>
            <a:r>
              <a:rPr lang="ko-KR" altLang="en-US" dirty="0" smtClean="0"/>
              <a:t>에서 코드 가져 와서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예제 제작</a:t>
            </a:r>
            <a:r>
              <a:rPr lang="en-US" altLang="ko-KR" dirty="0" smtClean="0"/>
              <a:t>&amp;</a:t>
            </a:r>
            <a:r>
              <a:rPr lang="ko-KR" altLang="en-US" dirty="0" smtClean="0"/>
              <a:t>블로그 포스팅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757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en-US" altLang="ko-KR" dirty="0" smtClean="0"/>
              <a:t>RE:</a:t>
            </a:r>
            <a:r>
              <a:rPr lang="ko-KR" altLang="en-US" dirty="0" smtClean="0"/>
              <a:t>코드 가져오기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페이지 </a:t>
            </a:r>
            <a:r>
              <a:rPr lang="en-US" altLang="ko-KR" dirty="0" smtClean="0"/>
              <a:t>-1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838200" y="1825625"/>
            <a:ext cx="4943475" cy="4351338"/>
          </a:xfrm>
        </p:spPr>
        <p:txBody>
          <a:bodyPr/>
          <a:lstStyle/>
          <a:p>
            <a:r>
              <a:rPr lang="ko-KR" altLang="en-US" dirty="0" smtClean="0"/>
              <a:t>예제가 만들어 져있는 경우 </a:t>
            </a:r>
            <a:r>
              <a:rPr lang="ko-KR" altLang="en-US" dirty="0" err="1" smtClean="0"/>
              <a:t>형광펜</a:t>
            </a:r>
            <a:r>
              <a:rPr lang="ko-KR" altLang="en-US" dirty="0" smtClean="0"/>
              <a:t> 효과를 준다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“</a:t>
            </a:r>
            <a:r>
              <a:rPr lang="ko-KR" altLang="en-US" dirty="0" smtClean="0"/>
              <a:t>선택 강조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의 경우 마우스를 올렸을 때만</a:t>
            </a:r>
            <a:r>
              <a:rPr lang="en-US" altLang="ko-KR" dirty="0"/>
              <a:t> </a:t>
            </a:r>
            <a:r>
              <a:rPr lang="ko-KR" altLang="en-US" dirty="0" err="1" smtClean="0"/>
              <a:t>형광펜</a:t>
            </a:r>
            <a:r>
              <a:rPr lang="ko-KR" altLang="en-US" dirty="0" smtClean="0"/>
              <a:t> 효과를 준다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>
                <a:hlinkClick r:id="rId2"/>
              </a:rPr>
              <a:t>참조</a:t>
            </a:r>
            <a:endParaRPr lang="ko-KR" altLang="en-US" dirty="0" smtClean="0"/>
          </a:p>
          <a:p>
            <a:endParaRPr lang="en-US" altLang="ko-KR" dirty="0" smtClean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83" t="33504" r="15503" b="39659"/>
          <a:stretch/>
        </p:blipFill>
        <p:spPr>
          <a:xfrm>
            <a:off x="6119446" y="1120103"/>
            <a:ext cx="5908431" cy="26936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직사각형 11"/>
          <p:cNvSpPr/>
          <p:nvPr/>
        </p:nvSpPr>
        <p:spPr>
          <a:xfrm>
            <a:off x="6201508" y="2337960"/>
            <a:ext cx="1946031" cy="12895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6435970" y="2502084"/>
            <a:ext cx="1711569" cy="14733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435970" y="2684586"/>
            <a:ext cx="5591907" cy="14733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6201509" y="2867088"/>
            <a:ext cx="234462" cy="16439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hlinkClick r:id="rId4" action="ppaction://hlinksldjump"/>
          </p:cNvPr>
          <p:cNvSpPr/>
          <p:nvPr/>
        </p:nvSpPr>
        <p:spPr>
          <a:xfrm>
            <a:off x="6201508" y="2109359"/>
            <a:ext cx="1048483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예제 보기</a:t>
            </a:r>
            <a:endParaRPr lang="ko-KR" altLang="en-US" sz="1200" b="1" dirty="0"/>
          </a:p>
        </p:txBody>
      </p:sp>
      <p:sp>
        <p:nvSpPr>
          <p:cNvPr id="16" name="직사각형 15"/>
          <p:cNvSpPr/>
          <p:nvPr/>
        </p:nvSpPr>
        <p:spPr>
          <a:xfrm>
            <a:off x="7238268" y="2109359"/>
            <a:ext cx="2093301" cy="57522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000" b="1" dirty="0" smtClean="0"/>
              <a:t>페이지가 로딩 되었을 때  실행된다</a:t>
            </a:r>
            <a:r>
              <a:rPr lang="en-US" altLang="ko-KR" sz="1000" b="1" dirty="0" smtClean="0"/>
              <a:t>. </a:t>
            </a:r>
            <a:r>
              <a:rPr lang="ko-KR" altLang="en-US" sz="1000" b="1" dirty="0" smtClean="0"/>
              <a:t>로그를 </a:t>
            </a:r>
            <a:r>
              <a:rPr lang="ko-KR" altLang="en-US" sz="1000" b="1" dirty="0" err="1" smtClean="0"/>
              <a:t>뛰운다</a:t>
            </a:r>
            <a:r>
              <a:rPr lang="en-US" altLang="ko-KR" sz="1000" b="1" dirty="0" smtClean="0"/>
              <a:t>.</a:t>
            </a:r>
          </a:p>
          <a:p>
            <a:r>
              <a:rPr lang="en-US" altLang="ko-KR" sz="1000" b="1" dirty="0" smtClean="0"/>
              <a:t>….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6119446" y="657039"/>
            <a:ext cx="1089369" cy="315731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전부 강조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7208815" y="657039"/>
            <a:ext cx="1425086" cy="315731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bg1"/>
                </a:solidFill>
              </a:rPr>
              <a:t>선택 강조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0767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en-US" altLang="ko-KR" dirty="0" smtClean="0"/>
              <a:t>RE:</a:t>
            </a:r>
            <a:r>
              <a:rPr lang="ko-KR" altLang="en-US" dirty="0" smtClean="0"/>
              <a:t>코드 가져오기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페이지 </a:t>
            </a:r>
            <a:r>
              <a:rPr lang="en-US" altLang="ko-KR" dirty="0" smtClean="0"/>
              <a:t>-2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838200" y="1825625"/>
            <a:ext cx="4943475" cy="4351338"/>
          </a:xfrm>
        </p:spPr>
        <p:txBody>
          <a:bodyPr/>
          <a:lstStyle/>
          <a:p>
            <a:r>
              <a:rPr lang="ko-KR" altLang="en-US" dirty="0" smtClean="0"/>
              <a:t>예제가 만들어 져있는 경우 </a:t>
            </a:r>
            <a:r>
              <a:rPr lang="ko-KR" altLang="en-US" dirty="0" err="1" smtClean="0"/>
              <a:t>형광펜</a:t>
            </a:r>
            <a:r>
              <a:rPr lang="ko-KR" altLang="en-US" dirty="0" smtClean="0"/>
              <a:t> 효과를 준다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“</a:t>
            </a:r>
            <a:r>
              <a:rPr lang="ko-KR" altLang="en-US" dirty="0" smtClean="0"/>
              <a:t>전부</a:t>
            </a:r>
            <a:r>
              <a:rPr lang="ko-KR" altLang="en-US" dirty="0" smtClean="0"/>
              <a:t> 강조</a:t>
            </a:r>
            <a:r>
              <a:rPr lang="en-US" altLang="ko-KR" dirty="0" smtClean="0"/>
              <a:t>”</a:t>
            </a:r>
            <a:r>
              <a:rPr lang="ko-KR" altLang="en-US" dirty="0"/>
              <a:t>는</a:t>
            </a:r>
            <a:r>
              <a:rPr lang="ko-KR" altLang="en-US" dirty="0" smtClean="0"/>
              <a:t> 모든 예제를 </a:t>
            </a:r>
            <a:r>
              <a:rPr lang="ko-KR" altLang="en-US" dirty="0" smtClean="0"/>
              <a:t>생성한</a:t>
            </a:r>
            <a:r>
              <a:rPr lang="ko-KR" altLang="en-US" dirty="0" smtClean="0"/>
              <a:t> 블록에 </a:t>
            </a:r>
            <a:r>
              <a:rPr lang="ko-KR" altLang="en-US" dirty="0" err="1" smtClean="0"/>
              <a:t>형광펜</a:t>
            </a:r>
            <a:r>
              <a:rPr lang="ko-KR" altLang="en-US" dirty="0" smtClean="0"/>
              <a:t> 효과를 준다</a:t>
            </a:r>
            <a:r>
              <a:rPr lang="en-US" altLang="ko-KR" dirty="0" smtClean="0"/>
              <a:t>.</a:t>
            </a:r>
            <a:endParaRPr lang="en-US" altLang="ko-KR" dirty="0" smtClean="0"/>
          </a:p>
          <a:p>
            <a:r>
              <a:rPr lang="ko-KR" altLang="en-US" dirty="0" smtClean="0">
                <a:hlinkClick r:id="rId2"/>
              </a:rPr>
              <a:t>참조</a:t>
            </a:r>
            <a:endParaRPr lang="ko-KR" altLang="en-US" dirty="0" smtClean="0"/>
          </a:p>
          <a:p>
            <a:endParaRPr lang="en-US" altLang="ko-KR" dirty="0" smtClean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83" t="33504" r="15503" b="39659"/>
          <a:stretch/>
        </p:blipFill>
        <p:spPr>
          <a:xfrm>
            <a:off x="6119446" y="1120103"/>
            <a:ext cx="5908431" cy="26936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직사각형 11"/>
          <p:cNvSpPr/>
          <p:nvPr/>
        </p:nvSpPr>
        <p:spPr>
          <a:xfrm>
            <a:off x="6201508" y="2337960"/>
            <a:ext cx="1946031" cy="12895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6435970" y="2502084"/>
            <a:ext cx="1711569" cy="14733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435970" y="2684586"/>
            <a:ext cx="5591907" cy="14733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6201509" y="2867088"/>
            <a:ext cx="234462" cy="16439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238268" y="2109359"/>
            <a:ext cx="2093301" cy="57522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000" b="1" dirty="0" smtClean="0"/>
              <a:t>페이지가 로딩 되었을 때  실행된다</a:t>
            </a:r>
            <a:r>
              <a:rPr lang="en-US" altLang="ko-KR" sz="1000" b="1" dirty="0" smtClean="0"/>
              <a:t>. </a:t>
            </a:r>
            <a:r>
              <a:rPr lang="ko-KR" altLang="en-US" sz="1000" b="1" dirty="0" smtClean="0"/>
              <a:t>로그를 </a:t>
            </a:r>
            <a:r>
              <a:rPr lang="ko-KR" altLang="en-US" sz="1000" b="1" dirty="0" err="1" smtClean="0"/>
              <a:t>뛰운다</a:t>
            </a:r>
            <a:r>
              <a:rPr lang="en-US" altLang="ko-KR" sz="1000" b="1" dirty="0" smtClean="0"/>
              <a:t>.</a:t>
            </a:r>
          </a:p>
          <a:p>
            <a:r>
              <a:rPr lang="en-US" altLang="ko-KR" sz="1000" b="1" dirty="0" smtClean="0"/>
              <a:t>….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6119446" y="657039"/>
            <a:ext cx="1089369" cy="315731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bg1"/>
                </a:solidFill>
              </a:rPr>
              <a:t>전부 강조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7208815" y="657039"/>
            <a:ext cx="1425086" cy="315731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선택 강조</a:t>
            </a:r>
            <a:endParaRPr lang="ko-KR" altLang="en-US" sz="1200" dirty="0"/>
          </a:p>
        </p:txBody>
      </p:sp>
      <p:sp>
        <p:nvSpPr>
          <p:cNvPr id="19" name="직사각형 18"/>
          <p:cNvSpPr/>
          <p:nvPr/>
        </p:nvSpPr>
        <p:spPr>
          <a:xfrm>
            <a:off x="6235799" y="3258343"/>
            <a:ext cx="1536601" cy="148801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406222" y="3431658"/>
            <a:ext cx="2432978" cy="122820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6406222" y="3590714"/>
            <a:ext cx="1211067" cy="15754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hlinkClick r:id="rId4" action="ppaction://hlinksldjump"/>
          </p:cNvPr>
          <p:cNvSpPr/>
          <p:nvPr/>
        </p:nvSpPr>
        <p:spPr>
          <a:xfrm>
            <a:off x="6201508" y="2109359"/>
            <a:ext cx="1048483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예제 보기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79757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en-US" altLang="ko-KR" dirty="0" smtClean="0"/>
              <a:t>RE:</a:t>
            </a:r>
            <a:r>
              <a:rPr lang="ko-KR" altLang="en-US" dirty="0" smtClean="0"/>
              <a:t>코드 가져오기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페이지 유의 사항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838200" y="1825625"/>
            <a:ext cx="4943475" cy="435133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다음과 같은 설명을 다는 방법은 아래처럼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예제 만들기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페이지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의 코드를 수정한다</a:t>
            </a:r>
            <a:r>
              <a:rPr lang="en-US" altLang="ko-KR" dirty="0" smtClean="0"/>
              <a:t>.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en-US" altLang="ko-KR" sz="1400" b="1" dirty="0" smtClean="0"/>
              <a:t>/*{DESCRIPTION}</a:t>
            </a:r>
          </a:p>
          <a:p>
            <a:pPr marL="0" indent="0">
              <a:buNone/>
            </a:pPr>
            <a:r>
              <a:rPr lang="ko-KR" altLang="en-US" sz="1400" b="1" dirty="0" smtClean="0"/>
              <a:t>페이지가 로딩 되었을 때  실행된다</a:t>
            </a:r>
            <a:r>
              <a:rPr lang="en-US" altLang="ko-KR" sz="1400" b="1" dirty="0" smtClean="0"/>
              <a:t>. </a:t>
            </a:r>
            <a:r>
              <a:rPr lang="ko-KR" altLang="en-US" sz="1400" b="1" dirty="0" smtClean="0"/>
              <a:t>로그를 </a:t>
            </a:r>
            <a:r>
              <a:rPr lang="ko-KR" altLang="en-US" sz="1400" b="1" dirty="0" err="1" smtClean="0"/>
              <a:t>뛰운다</a:t>
            </a:r>
            <a:r>
              <a:rPr lang="en-US" altLang="ko-KR" sz="1400" b="1" dirty="0" smtClean="0"/>
              <a:t>.</a:t>
            </a:r>
          </a:p>
          <a:p>
            <a:pPr marL="0" indent="0">
              <a:buNone/>
            </a:pPr>
            <a:r>
              <a:rPr lang="en-US" altLang="ko-KR" sz="1400" b="1" dirty="0" smtClean="0"/>
              <a:t>*/</a:t>
            </a:r>
          </a:p>
          <a:p>
            <a:pPr marL="0" indent="0">
              <a:buNone/>
            </a:pPr>
            <a:r>
              <a:rPr lang="en-US" altLang="ko-KR" sz="1050" dirty="0" smtClean="0"/>
              <a:t>$(document).ready(function () {</a:t>
            </a:r>
          </a:p>
          <a:p>
            <a:pPr marL="0" indent="0">
              <a:buNone/>
            </a:pPr>
            <a:r>
              <a:rPr lang="en-US" altLang="ko-KR" sz="1050" dirty="0" smtClean="0"/>
              <a:t>            console.log("page ready!");</a:t>
            </a:r>
          </a:p>
          <a:p>
            <a:pPr marL="0" indent="0">
              <a:buNone/>
            </a:pPr>
            <a:r>
              <a:rPr lang="en-US" altLang="ko-KR" sz="1050" dirty="0" smtClean="0"/>
              <a:t>            //</a:t>
            </a:r>
            <a:r>
              <a:rPr lang="en-US" altLang="ko-KR" sz="1050" dirty="0" err="1" smtClean="0"/>
              <a:t>document.getElementById</a:t>
            </a:r>
            <a:r>
              <a:rPr lang="en-US" altLang="ko-KR" sz="1050" dirty="0" smtClean="0"/>
              <a:t>('player').</a:t>
            </a:r>
            <a:r>
              <a:rPr lang="en-US" altLang="ko-KR" sz="1050" dirty="0" err="1" smtClean="0"/>
              <a:t>style.pointerEvents</a:t>
            </a:r>
            <a:r>
              <a:rPr lang="en-US" altLang="ko-KR" sz="1050" dirty="0" smtClean="0"/>
              <a:t> = 'none'; </a:t>
            </a:r>
          </a:p>
          <a:p>
            <a:pPr marL="0" indent="0">
              <a:buNone/>
            </a:pPr>
            <a:r>
              <a:rPr lang="en-US" altLang="ko-KR" sz="1050" dirty="0" smtClean="0"/>
              <a:t>        });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83" t="33504" r="15503" b="39659"/>
          <a:stretch/>
        </p:blipFill>
        <p:spPr>
          <a:xfrm>
            <a:off x="6119446" y="1120103"/>
            <a:ext cx="5908431" cy="26936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직사각형 11"/>
          <p:cNvSpPr/>
          <p:nvPr/>
        </p:nvSpPr>
        <p:spPr>
          <a:xfrm>
            <a:off x="6201508" y="2337960"/>
            <a:ext cx="1946031" cy="12895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6435970" y="2502084"/>
            <a:ext cx="1711569" cy="14733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435970" y="2684586"/>
            <a:ext cx="5591907" cy="14733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6201509" y="2867088"/>
            <a:ext cx="234462" cy="16439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238268" y="2109359"/>
            <a:ext cx="2093301" cy="57522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000" b="1" dirty="0" smtClean="0"/>
              <a:t>페이지가 로딩 되었을 때  실행된다</a:t>
            </a:r>
            <a:r>
              <a:rPr lang="en-US" altLang="ko-KR" sz="1000" b="1" dirty="0" smtClean="0"/>
              <a:t>. </a:t>
            </a:r>
            <a:r>
              <a:rPr lang="ko-KR" altLang="en-US" sz="1000" b="1" dirty="0" smtClean="0"/>
              <a:t>로그를 </a:t>
            </a:r>
            <a:r>
              <a:rPr lang="ko-KR" altLang="en-US" sz="1000" b="1" dirty="0" err="1" smtClean="0"/>
              <a:t>뛰운다</a:t>
            </a:r>
            <a:r>
              <a:rPr lang="en-US" altLang="ko-KR" sz="1000" b="1" dirty="0" smtClean="0"/>
              <a:t>.</a:t>
            </a:r>
          </a:p>
          <a:p>
            <a:r>
              <a:rPr lang="en-US" altLang="ko-KR" sz="1000" b="1" dirty="0" smtClean="0"/>
              <a:t>….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6119446" y="657039"/>
            <a:ext cx="1089369" cy="315731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bg1"/>
                </a:solidFill>
              </a:rPr>
              <a:t>전부 강조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7208815" y="657039"/>
            <a:ext cx="1425086" cy="315731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선택 강조</a:t>
            </a:r>
            <a:endParaRPr lang="ko-KR" altLang="en-US" sz="1200" dirty="0"/>
          </a:p>
        </p:txBody>
      </p:sp>
      <p:sp>
        <p:nvSpPr>
          <p:cNvPr id="19" name="직사각형 18"/>
          <p:cNvSpPr/>
          <p:nvPr/>
        </p:nvSpPr>
        <p:spPr>
          <a:xfrm>
            <a:off x="6235799" y="3258343"/>
            <a:ext cx="1536601" cy="148801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406222" y="3431658"/>
            <a:ext cx="2432978" cy="122820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6406222" y="3590714"/>
            <a:ext cx="1211067" cy="15754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hlinkClick r:id="rId3" action="ppaction://hlinksldjump"/>
          </p:cNvPr>
          <p:cNvSpPr/>
          <p:nvPr/>
        </p:nvSpPr>
        <p:spPr>
          <a:xfrm>
            <a:off x="6201508" y="2109359"/>
            <a:ext cx="1048483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예제 보기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73220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ko-KR" altLang="en-US" dirty="0" smtClean="0"/>
              <a:t>블로그 내보내기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페이지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838200" y="1825625"/>
            <a:ext cx="4943475" cy="4351338"/>
          </a:xfrm>
        </p:spPr>
        <p:txBody>
          <a:bodyPr/>
          <a:lstStyle/>
          <a:p>
            <a:r>
              <a:rPr lang="en-US" altLang="ko-KR" dirty="0" smtClean="0"/>
              <a:t>Html</a:t>
            </a:r>
            <a:r>
              <a:rPr lang="ko-KR" altLang="en-US" dirty="0" smtClean="0"/>
              <a:t>로 내보낼 수 있게 해준다</a:t>
            </a:r>
            <a:r>
              <a:rPr lang="en-US" altLang="ko-KR" dirty="0" smtClean="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08" b="45763"/>
          <a:stretch/>
        </p:blipFill>
        <p:spPr>
          <a:xfrm>
            <a:off x="6201506" y="231102"/>
            <a:ext cx="5709139" cy="49492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1068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733925" cy="1325563"/>
          </a:xfrm>
        </p:spPr>
        <p:txBody>
          <a:bodyPr/>
          <a:lstStyle/>
          <a:p>
            <a:r>
              <a:rPr lang="ko-KR" altLang="en-US" dirty="0" smtClean="0"/>
              <a:t>메인 페이지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31"/>
          <a:stretch/>
        </p:blipFill>
        <p:spPr>
          <a:xfrm>
            <a:off x="6705599" y="441325"/>
            <a:ext cx="5086351" cy="5866616"/>
          </a:xfrm>
        </p:spPr>
      </p:pic>
      <p:sp>
        <p:nvSpPr>
          <p:cNvPr id="5" name="직사각형 4"/>
          <p:cNvSpPr/>
          <p:nvPr/>
        </p:nvSpPr>
        <p:spPr>
          <a:xfrm>
            <a:off x="6867525" y="1276350"/>
            <a:ext cx="1628775" cy="14763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0210800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/>
              <a:t>로그인</a:t>
            </a:r>
            <a:endParaRPr lang="ko-KR" altLang="en-US" sz="9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0948987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회원가입</a:t>
            </a:r>
            <a:endParaRPr lang="ko-KR" altLang="en-US" sz="800" dirty="0"/>
          </a:p>
        </p:txBody>
      </p:sp>
      <p:sp>
        <p:nvSpPr>
          <p:cNvPr id="9" name="내용 개체 틀 5"/>
          <p:cNvSpPr txBox="1">
            <a:spLocks/>
          </p:cNvSpPr>
          <p:nvPr/>
        </p:nvSpPr>
        <p:spPr>
          <a:xfrm>
            <a:off x="838200" y="1825625"/>
            <a:ext cx="49434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 smtClean="0"/>
              <a:t>검색이 들어오면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url</a:t>
            </a:r>
            <a:r>
              <a:rPr lang="ko-KR" altLang="en-US" dirty="0" smtClean="0"/>
              <a:t>여부를 확인해서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url</a:t>
            </a:r>
            <a:r>
              <a:rPr lang="ko-KR" altLang="en-US" dirty="0" smtClean="0"/>
              <a:t>일 경우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>
                <a:hlinkClick r:id="rId3" action="ppaction://hlinksldjump"/>
              </a:rPr>
              <a:t>코드 가져오기 페이지</a:t>
            </a:r>
            <a:r>
              <a:rPr lang="en-US" altLang="ko-KR" dirty="0" smtClean="0"/>
              <a:t>,</a:t>
            </a:r>
          </a:p>
          <a:p>
            <a:pPr marL="0" indent="0">
              <a:buNone/>
            </a:pPr>
            <a:r>
              <a:rPr lang="ko-KR" altLang="en-US" dirty="0" smtClean="0"/>
              <a:t>아닐 경우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>
                <a:hlinkClick r:id="rId4" action="ppaction://hlinksldjump"/>
              </a:rPr>
              <a:t>검색 결과 페이지</a:t>
            </a:r>
            <a:r>
              <a:rPr lang="ko-KR" altLang="en-US" dirty="0" smtClean="0"/>
              <a:t>로 넘어간다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r>
              <a:rPr lang="ko-KR" altLang="en-US" dirty="0" smtClean="0">
                <a:hlinkClick r:id="rId5"/>
              </a:rPr>
              <a:t>참조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4209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733925" cy="1325563"/>
          </a:xfrm>
        </p:spPr>
        <p:txBody>
          <a:bodyPr/>
          <a:lstStyle/>
          <a:p>
            <a:r>
              <a:rPr lang="ko-KR" altLang="en-US" dirty="0" smtClean="0"/>
              <a:t>로그인 페이지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867525" y="1276350"/>
            <a:ext cx="1628775" cy="14763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0210800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/>
              <a:t>로그인</a:t>
            </a:r>
            <a:endParaRPr lang="ko-KR" altLang="en-US" sz="9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0948987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회원가입</a:t>
            </a:r>
            <a:endParaRPr lang="ko-KR" altLang="en-US" sz="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6711949" y="441324"/>
            <a:ext cx="5165725" cy="5811441"/>
          </a:xfrm>
          <a:prstGeom prst="rect">
            <a:avLst/>
          </a:prstGeom>
        </p:spPr>
      </p:pic>
      <p:sp>
        <p:nvSpPr>
          <p:cNvPr id="9" name="내용 개체 틀 5"/>
          <p:cNvSpPr>
            <a:spLocks noGrp="1"/>
          </p:cNvSpPr>
          <p:nvPr>
            <p:ph idx="1"/>
          </p:nvPr>
        </p:nvSpPr>
        <p:spPr>
          <a:xfrm>
            <a:off x="838200" y="1825625"/>
            <a:ext cx="4943475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 smtClean="0">
                <a:hlinkClick r:id="rId3"/>
              </a:rPr>
              <a:t>참조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830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ko-KR" altLang="en-US" dirty="0" smtClean="0"/>
              <a:t>회원가입 페이지</a:t>
            </a:r>
            <a:r>
              <a:rPr lang="en-US" altLang="ko-KR" dirty="0" smtClean="0"/>
              <a:t>-1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867525" y="1276350"/>
            <a:ext cx="1628775" cy="14763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0210800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/>
              <a:t>로그인</a:t>
            </a:r>
            <a:endParaRPr lang="ko-KR" altLang="en-US" sz="9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0948987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회원가입</a:t>
            </a:r>
            <a:endParaRPr lang="ko-KR" altLang="en-US" sz="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09"/>
          <a:stretch/>
        </p:blipFill>
        <p:spPr>
          <a:xfrm>
            <a:off x="6711949" y="441323"/>
            <a:ext cx="5179696" cy="5816601"/>
          </a:xfrm>
        </p:spPr>
      </p:pic>
      <p:sp>
        <p:nvSpPr>
          <p:cNvPr id="9" name="내용 개체 틀 5"/>
          <p:cNvSpPr txBox="1">
            <a:spLocks/>
          </p:cNvSpPr>
          <p:nvPr/>
        </p:nvSpPr>
        <p:spPr>
          <a:xfrm>
            <a:off x="838200" y="1825625"/>
            <a:ext cx="49434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 smtClean="0">
                <a:hlinkClick r:id="rId3"/>
              </a:rPr>
              <a:t>참조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341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ko-KR" altLang="en-US" dirty="0" smtClean="0"/>
              <a:t>회원가입 페이지</a:t>
            </a:r>
            <a:r>
              <a:rPr lang="en-US" altLang="ko-KR" dirty="0" smtClean="0"/>
              <a:t>-2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867525" y="1276350"/>
            <a:ext cx="1628775" cy="14763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0210800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/>
              <a:t>로그인</a:t>
            </a:r>
            <a:endParaRPr lang="ko-KR" altLang="en-US" sz="9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0948987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회원가입</a:t>
            </a:r>
            <a:endParaRPr lang="ko-KR" altLang="en-US" sz="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6711949" y="441323"/>
            <a:ext cx="5165726" cy="5811442"/>
          </a:xfrm>
          <a:prstGeom prst="rect">
            <a:avLst/>
          </a:prstGeom>
        </p:spPr>
      </p:pic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838200" y="1825625"/>
            <a:ext cx="4943475" cy="4351338"/>
          </a:xfrm>
        </p:spPr>
        <p:txBody>
          <a:bodyPr/>
          <a:lstStyle/>
          <a:p>
            <a:r>
              <a:rPr lang="ko-KR" altLang="en-US" dirty="0" smtClean="0"/>
              <a:t>이메일로 가입</a:t>
            </a:r>
            <a:endParaRPr lang="en-US" altLang="ko-KR" dirty="0" smtClean="0"/>
          </a:p>
          <a:p>
            <a:r>
              <a:rPr lang="ko-KR" altLang="en-US" dirty="0" smtClean="0">
                <a:hlinkClick r:id="rId3"/>
              </a:rPr>
              <a:t>참조</a:t>
            </a:r>
            <a:r>
              <a:rPr lang="ko-KR" altLang="en-US" dirty="0" smtClean="0"/>
              <a:t>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518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ko-KR" altLang="en-US" dirty="0" smtClean="0"/>
              <a:t>검색 결과 페이지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6817702" y="4185138"/>
            <a:ext cx="1048483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예제 만들기</a:t>
            </a:r>
            <a:endParaRPr lang="ko-KR" altLang="en-US" sz="1200" b="1" dirty="0"/>
          </a:p>
        </p:txBody>
      </p:sp>
      <p:sp>
        <p:nvSpPr>
          <p:cNvPr id="10" name="직사각형 9"/>
          <p:cNvSpPr/>
          <p:nvPr/>
        </p:nvSpPr>
        <p:spPr>
          <a:xfrm>
            <a:off x="7866185" y="4185138"/>
            <a:ext cx="1371600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블로그 내보내기</a:t>
            </a:r>
            <a:endParaRPr lang="ko-KR" altLang="en-US" sz="1200" b="1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77"/>
          <a:stretch/>
        </p:blipFill>
        <p:spPr>
          <a:xfrm>
            <a:off x="5556738" y="0"/>
            <a:ext cx="66352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33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ko-KR" altLang="en-US" dirty="0" smtClean="0"/>
              <a:t>코드 가져오기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페이지 </a:t>
            </a:r>
            <a:r>
              <a:rPr lang="en-US" altLang="ko-KR" dirty="0" smtClean="0"/>
              <a:t>-1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867525" y="1276350"/>
            <a:ext cx="1628775" cy="14763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0210800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/>
              <a:t>로그인</a:t>
            </a:r>
            <a:endParaRPr lang="ko-KR" altLang="en-US" sz="9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0948987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회원가입</a:t>
            </a:r>
            <a:endParaRPr lang="ko-KR" altLang="en-US" sz="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6711949" y="441323"/>
            <a:ext cx="5165726" cy="5811442"/>
          </a:xfrm>
          <a:prstGeom prst="rect">
            <a:avLst/>
          </a:prstGeom>
        </p:spPr>
      </p:pic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838200" y="1825625"/>
            <a:ext cx="4943475" cy="4351338"/>
          </a:xfrm>
        </p:spPr>
        <p:txBody>
          <a:bodyPr/>
          <a:lstStyle/>
          <a:p>
            <a:r>
              <a:rPr lang="ko-KR" altLang="en-US" dirty="0" smtClean="0"/>
              <a:t>드래그하면</a:t>
            </a:r>
            <a:r>
              <a:rPr lang="en-US" altLang="ko-KR" dirty="0"/>
              <a:t> </a:t>
            </a:r>
            <a:r>
              <a:rPr lang="ko-KR" altLang="en-US" dirty="0" smtClean="0"/>
              <a:t>예제 만들기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블로그 내보내기 버튼이 만들어 진다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>
                <a:hlinkClick r:id="rId3"/>
              </a:rPr>
              <a:t>참조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84"/>
          <a:stretch/>
        </p:blipFill>
        <p:spPr>
          <a:xfrm>
            <a:off x="5972174" y="0"/>
            <a:ext cx="6219825" cy="6858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6817702" y="4185138"/>
            <a:ext cx="1048483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예제 만들기</a:t>
            </a:r>
            <a:endParaRPr lang="ko-KR" altLang="en-US" sz="1200" b="1" dirty="0"/>
          </a:p>
        </p:txBody>
      </p:sp>
      <p:sp>
        <p:nvSpPr>
          <p:cNvPr id="10" name="직사각형 9"/>
          <p:cNvSpPr/>
          <p:nvPr/>
        </p:nvSpPr>
        <p:spPr>
          <a:xfrm>
            <a:off x="7866185" y="4185138"/>
            <a:ext cx="1371600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블로그 내보내기</a:t>
            </a:r>
            <a:endParaRPr lang="ko-KR" altLang="en-US" sz="1200" b="1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38"/>
          <a:stretch/>
        </p:blipFill>
        <p:spPr>
          <a:xfrm>
            <a:off x="5978768" y="0"/>
            <a:ext cx="62132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6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ko-KR" altLang="en-US" dirty="0" smtClean="0"/>
              <a:t>코드 가져오기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페이지 </a:t>
            </a:r>
            <a:r>
              <a:rPr lang="en-US" altLang="ko-KR" dirty="0" smtClean="0"/>
              <a:t>-2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867525" y="1276350"/>
            <a:ext cx="1628775" cy="14763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0210800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/>
              <a:t>로그인</a:t>
            </a:r>
            <a:endParaRPr lang="ko-KR" altLang="en-US" sz="9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0948987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회원가입</a:t>
            </a:r>
            <a:endParaRPr lang="ko-KR" altLang="en-US" sz="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6711949" y="441323"/>
            <a:ext cx="5165726" cy="5811442"/>
          </a:xfrm>
          <a:prstGeom prst="rect">
            <a:avLst/>
          </a:prstGeom>
        </p:spPr>
      </p:pic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838200" y="1825625"/>
            <a:ext cx="4943475" cy="4351338"/>
          </a:xfrm>
        </p:spPr>
        <p:txBody>
          <a:bodyPr/>
          <a:lstStyle/>
          <a:p>
            <a:r>
              <a:rPr lang="ko-KR" altLang="en-US" dirty="0" smtClean="0"/>
              <a:t>드래그하면</a:t>
            </a:r>
            <a:r>
              <a:rPr lang="en-US" altLang="ko-KR" dirty="0"/>
              <a:t> </a:t>
            </a:r>
            <a:r>
              <a:rPr lang="ko-KR" altLang="en-US" dirty="0" smtClean="0"/>
              <a:t>예제 만들기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블로그 내보내기 버튼이 만들어 진다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>
                <a:hlinkClick r:id="rId3"/>
              </a:rPr>
              <a:t>참조</a:t>
            </a: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84"/>
          <a:stretch/>
        </p:blipFill>
        <p:spPr>
          <a:xfrm>
            <a:off x="5972174" y="0"/>
            <a:ext cx="6219825" cy="6858000"/>
          </a:xfrm>
          <a:prstGeom prst="rect">
            <a:avLst/>
          </a:prstGeom>
        </p:spPr>
      </p:pic>
      <p:sp>
        <p:nvSpPr>
          <p:cNvPr id="9" name="직사각형 8">
            <a:hlinkClick r:id="rId5" action="ppaction://hlinksldjump"/>
          </p:cNvPr>
          <p:cNvSpPr/>
          <p:nvPr/>
        </p:nvSpPr>
        <p:spPr>
          <a:xfrm>
            <a:off x="6817702" y="4185138"/>
            <a:ext cx="1048483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예제 만들기</a:t>
            </a:r>
            <a:endParaRPr lang="ko-KR" altLang="en-US" sz="1200" b="1" dirty="0"/>
          </a:p>
        </p:txBody>
      </p:sp>
      <p:sp>
        <p:nvSpPr>
          <p:cNvPr id="10" name="직사각형 9">
            <a:hlinkClick r:id="rId6" action="ppaction://hlinksldjump"/>
          </p:cNvPr>
          <p:cNvSpPr/>
          <p:nvPr/>
        </p:nvSpPr>
        <p:spPr>
          <a:xfrm>
            <a:off x="7866185" y="4185138"/>
            <a:ext cx="1371600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블로그 내보내기</a:t>
            </a:r>
            <a:endParaRPr lang="ko-KR" altLang="en-US" sz="1200" b="1" dirty="0"/>
          </a:p>
        </p:txBody>
      </p:sp>
      <p:sp>
        <p:nvSpPr>
          <p:cNvPr id="12" name="직사각형 11">
            <a:hlinkClick r:id="rId6" action="ppaction://hlinksldjump"/>
          </p:cNvPr>
          <p:cNvSpPr/>
          <p:nvPr/>
        </p:nvSpPr>
        <p:spPr>
          <a:xfrm>
            <a:off x="10316308" y="1371599"/>
            <a:ext cx="1716943" cy="319089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전체 블로그 내보내기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15121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43475" cy="1325563"/>
          </a:xfrm>
        </p:spPr>
        <p:txBody>
          <a:bodyPr/>
          <a:lstStyle/>
          <a:p>
            <a:r>
              <a:rPr lang="ko-KR" altLang="en-US" dirty="0" smtClean="0"/>
              <a:t>예제 만들기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페이지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867525" y="1276350"/>
            <a:ext cx="1628775" cy="14763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0210800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/>
              <a:t>로그인</a:t>
            </a:r>
            <a:endParaRPr lang="ko-KR" altLang="en-US" sz="9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0948987" y="895350"/>
            <a:ext cx="638175" cy="1905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회원가입</a:t>
            </a:r>
            <a:endParaRPr lang="ko-KR" altLang="en-US" sz="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6711949" y="441323"/>
            <a:ext cx="5165726" cy="5811442"/>
          </a:xfrm>
          <a:prstGeom prst="rect">
            <a:avLst/>
          </a:prstGeom>
        </p:spPr>
      </p:pic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838200" y="1825625"/>
            <a:ext cx="4943475" cy="4351338"/>
          </a:xfrm>
        </p:spPr>
        <p:txBody>
          <a:bodyPr/>
          <a:lstStyle/>
          <a:p>
            <a:r>
              <a:rPr lang="ko-KR" altLang="en-US" dirty="0" smtClean="0"/>
              <a:t>드래그한 부분을 가져 뒤에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예제를 만들 수 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>
                <a:hlinkClick r:id="rId3"/>
              </a:rPr>
              <a:t>참조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84"/>
          <a:stretch/>
        </p:blipFill>
        <p:spPr>
          <a:xfrm>
            <a:off x="5972174" y="0"/>
            <a:ext cx="6219825" cy="6858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6817702" y="4185138"/>
            <a:ext cx="1048483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예제 만들기</a:t>
            </a:r>
            <a:endParaRPr lang="ko-KR" altLang="en-US" sz="1200" b="1" dirty="0"/>
          </a:p>
        </p:txBody>
      </p:sp>
      <p:sp>
        <p:nvSpPr>
          <p:cNvPr id="10" name="직사각형 9"/>
          <p:cNvSpPr/>
          <p:nvPr/>
        </p:nvSpPr>
        <p:spPr>
          <a:xfrm>
            <a:off x="7866185" y="4185138"/>
            <a:ext cx="1371600" cy="2110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블로그 내보내기</a:t>
            </a:r>
            <a:endParaRPr lang="ko-KR" altLang="en-US" sz="1200" b="1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38"/>
          <a:stretch/>
        </p:blipFill>
        <p:spPr>
          <a:xfrm>
            <a:off x="5978768" y="0"/>
            <a:ext cx="6213231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38"/>
          <a:stretch/>
        </p:blipFill>
        <p:spPr>
          <a:xfrm>
            <a:off x="5978768" y="0"/>
            <a:ext cx="6213231" cy="6858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35"/>
          <a:stretch/>
        </p:blipFill>
        <p:spPr>
          <a:xfrm>
            <a:off x="5990492" y="0"/>
            <a:ext cx="6201508" cy="685800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8496300" y="1626332"/>
            <a:ext cx="1984131" cy="19929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solidFill>
                  <a:srgbClr val="FFFF00"/>
                </a:solidFill>
              </a:rPr>
              <a:t>console.log("</a:t>
            </a:r>
            <a:r>
              <a:rPr lang="en-US" altLang="ko-KR" sz="1050" b="1" dirty="0" smtClean="0"/>
              <a:t>page ready!</a:t>
            </a:r>
            <a:r>
              <a:rPr lang="en-US" altLang="ko-KR" sz="1050" b="1" dirty="0" smtClean="0">
                <a:solidFill>
                  <a:srgbClr val="FFFF00"/>
                </a:solidFill>
              </a:rPr>
              <a:t>");</a:t>
            </a:r>
            <a:endParaRPr lang="ko-KR" altLang="en-US" sz="1050" b="1" dirty="0">
              <a:solidFill>
                <a:srgbClr val="FFFF00"/>
              </a:solidFill>
            </a:endParaRPr>
          </a:p>
        </p:txBody>
      </p:sp>
      <p:sp>
        <p:nvSpPr>
          <p:cNvPr id="19" name="직사각형 18">
            <a:hlinkClick r:id="rId8" action="ppaction://hlinksldjump"/>
          </p:cNvPr>
          <p:cNvSpPr/>
          <p:nvPr/>
        </p:nvSpPr>
        <p:spPr>
          <a:xfrm>
            <a:off x="10463579" y="1626331"/>
            <a:ext cx="385396" cy="19929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1400" dirty="0">
                <a:solidFill>
                  <a:schemeClr val="tx1"/>
                </a:solidFill>
              </a:rPr>
              <a:t>◀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hlinkClick r:id="rId9" action="ppaction://hlinksldjump"/>
          </p:cNvPr>
          <p:cNvSpPr/>
          <p:nvPr/>
        </p:nvSpPr>
        <p:spPr>
          <a:xfrm>
            <a:off x="10463579" y="868361"/>
            <a:ext cx="1716943" cy="217489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전체 블로그 내보내기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282831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258</Words>
  <Application>Microsoft Office PowerPoint</Application>
  <PresentationFormat>와이드스크린</PresentationFormat>
  <Paragraphs>89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코디네이션 프로잭트 1</vt:lpstr>
      <vt:lpstr>메인 페이지</vt:lpstr>
      <vt:lpstr>로그인 페이지</vt:lpstr>
      <vt:lpstr>회원가입 페이지-1</vt:lpstr>
      <vt:lpstr>회원가입 페이지-2</vt:lpstr>
      <vt:lpstr>검색 결과 페이지</vt:lpstr>
      <vt:lpstr>코드 가져오기  페이지 -1</vt:lpstr>
      <vt:lpstr>코드 가져오기  페이지 -2</vt:lpstr>
      <vt:lpstr>예제 만들기  페이지</vt:lpstr>
      <vt:lpstr>RE:코드 가져오기  페이지 -1</vt:lpstr>
      <vt:lpstr>RE:코드 가져오기  페이지 -2</vt:lpstr>
      <vt:lpstr>RE:코드 가져오기  페이지 유의 사항</vt:lpstr>
      <vt:lpstr>블로그 내보내기  페이지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</dc:creator>
  <cp:lastModifiedBy>Microsoft</cp:lastModifiedBy>
  <cp:revision>18</cp:revision>
  <dcterms:created xsi:type="dcterms:W3CDTF">2016-08-28T14:05:01Z</dcterms:created>
  <dcterms:modified xsi:type="dcterms:W3CDTF">2016-08-28T17:41:25Z</dcterms:modified>
</cp:coreProperties>
</file>

<file path=docProps/thumbnail.jpeg>
</file>